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53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59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82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60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52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03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04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11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99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185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80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F313C-861D-4355-A3E5-44C90E82DB89}" type="datetimeFigureOut">
              <a:rPr lang="pt-BR" smtClean="0"/>
              <a:t>10/08/2022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0E039-549F-416B-8AE4-38002B18F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64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12192000" cy="117746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1953" r="4161" b="21507"/>
          <a:stretch/>
        </p:blipFill>
        <p:spPr>
          <a:xfrm>
            <a:off x="10619516" y="142786"/>
            <a:ext cx="1511808" cy="891893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6" t="20706" r="40874" b="20045"/>
          <a:stretch/>
        </p:blipFill>
        <p:spPr>
          <a:xfrm>
            <a:off x="-143436" y="272191"/>
            <a:ext cx="1237130" cy="992959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3694" y="282875"/>
            <a:ext cx="9882333" cy="823197"/>
          </a:xfrm>
          <a:prstGeom prst="rect">
            <a:avLst/>
          </a:prstGeom>
        </p:spPr>
      </p:pic>
      <p:sp>
        <p:nvSpPr>
          <p:cNvPr id="15" name="object 2"/>
          <p:cNvSpPr txBox="1">
            <a:spLocks/>
          </p:cNvSpPr>
          <p:nvPr/>
        </p:nvSpPr>
        <p:spPr>
          <a:xfrm>
            <a:off x="3996414" y="3144226"/>
            <a:ext cx="4199172" cy="462832"/>
          </a:xfrm>
          <a:prstGeom prst="rect">
            <a:avLst/>
          </a:prstGeom>
        </p:spPr>
        <p:txBody>
          <a:bodyPr vert="horz" wrap="square" lIns="0" tIns="1944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EA6B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RESUMO</a:t>
            </a:r>
            <a:endParaRPr lang="pt-BR" sz="3200" i="1" dirty="0">
              <a:solidFill>
                <a:srgbClr val="EA6B1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2507" y="6081343"/>
            <a:ext cx="1204706" cy="672942"/>
          </a:xfrm>
          <a:prstGeom prst="rect">
            <a:avLst/>
          </a:prstGeom>
        </p:spPr>
      </p:pic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4912747" y="4195499"/>
            <a:ext cx="2366506" cy="5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64652" tIns="121050" rIns="164652" bIns="82326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924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96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68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40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buSzTx/>
            </a:pPr>
            <a:r>
              <a:rPr lang="pt-BR" alt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Apresentador</a:t>
            </a:r>
            <a:endParaRPr lang="pt-BR" altLang="pt-BR" sz="1600" dirty="0">
              <a:solidFill>
                <a:srgbClr val="000000"/>
              </a:solidFill>
              <a:latin typeface="Times New Roman" panose="02020603050405020304" pitchFamily="18" charset="0"/>
              <a:ea typeface="WenQuanYi Micro Hei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03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117746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1953" r="4161" b="21507"/>
          <a:stretch/>
        </p:blipFill>
        <p:spPr>
          <a:xfrm>
            <a:off x="10518827" y="142786"/>
            <a:ext cx="1511808" cy="8918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6" t="20706" r="40874" b="20045"/>
          <a:stretch/>
        </p:blipFill>
        <p:spPr>
          <a:xfrm>
            <a:off x="-143436" y="238941"/>
            <a:ext cx="1237130" cy="99295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3694" y="282875"/>
            <a:ext cx="9882333" cy="823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11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WenQuanYi Micro Hei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</dc:creator>
  <cp:lastModifiedBy>PBC</cp:lastModifiedBy>
  <cp:revision>2</cp:revision>
  <dcterms:created xsi:type="dcterms:W3CDTF">2022-08-10T14:40:34Z</dcterms:created>
  <dcterms:modified xsi:type="dcterms:W3CDTF">2022-08-10T18:35:05Z</dcterms:modified>
</cp:coreProperties>
</file>